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Expedition Mars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31437"/>
            <a:ext cx="7197726" cy="1405467"/>
          </a:xfrm>
        </p:spPr>
        <p:txBody>
          <a:bodyPr/>
          <a:lstStyle/>
          <a:p>
            <a:r>
              <a:rPr lang="en-US" dirty="0"/>
              <a:t>Mission 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197505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635820"/>
              </p:ext>
            </p:extLst>
          </p:nvPr>
        </p:nvGraphicFramePr>
        <p:xfrm>
          <a:off x="685800" y="2141538"/>
          <a:ext cx="10131426" cy="291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4542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2463932">
                <a:tc>
                  <a:txBody>
                    <a:bodyPr/>
                    <a:lstStyle/>
                    <a:p>
                      <a:r>
                        <a:rPr lang="en-US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Locate a missing satellite and track other objects in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Martian sky.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 and observe dust storms on the Mars surface.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 Weather Forecaster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Meteorologist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677" y="3078770"/>
            <a:ext cx="2275801" cy="18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63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45985"/>
              </p:ext>
            </p:extLst>
          </p:nvPr>
        </p:nvGraphicFramePr>
        <p:xfrm>
          <a:off x="2158736" y="148271"/>
          <a:ext cx="7381188" cy="6522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454">
                  <a:extLst>
                    <a:ext uri="{9D8B030D-6E8A-4147-A177-3AD203B41FA5}">
                      <a16:colId xmlns:a16="http://schemas.microsoft.com/office/drawing/2014/main" val="3463484070"/>
                    </a:ext>
                  </a:extLst>
                </a:gridCol>
                <a:gridCol w="1024922">
                  <a:extLst>
                    <a:ext uri="{9D8B030D-6E8A-4147-A177-3AD203B41FA5}">
                      <a16:colId xmlns:a16="http://schemas.microsoft.com/office/drawing/2014/main" val="409849965"/>
                    </a:ext>
                  </a:extLst>
                </a:gridCol>
                <a:gridCol w="3007778">
                  <a:extLst>
                    <a:ext uri="{9D8B030D-6E8A-4147-A177-3AD203B41FA5}">
                      <a16:colId xmlns:a16="http://schemas.microsoft.com/office/drawing/2014/main" val="3020795917"/>
                    </a:ext>
                  </a:extLst>
                </a:gridCol>
                <a:gridCol w="1812034">
                  <a:extLst>
                    <a:ext uri="{9D8B030D-6E8A-4147-A177-3AD203B41FA5}">
                      <a16:colId xmlns:a16="http://schemas.microsoft.com/office/drawing/2014/main" val="1892681746"/>
                    </a:ext>
                  </a:extLst>
                </a:gridCol>
              </a:tblGrid>
              <a:tr h="4134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TEAM</a:t>
                      </a:r>
                      <a:endParaRPr lang="en-US" sz="900" b="1" dirty="0">
                        <a:solidFill>
                          <a:srgbClr val="1F4D7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LOGO</a:t>
                      </a:r>
                      <a:endParaRPr lang="en-US" sz="900" b="1" dirty="0">
                        <a:solidFill>
                          <a:srgbClr val="1F4D7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900" b="1">
                        <a:solidFill>
                          <a:srgbClr val="1F4D7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JOB TITLES </a:t>
                      </a:r>
                      <a:endParaRPr lang="en-US" sz="900" b="1">
                        <a:solidFill>
                          <a:srgbClr val="1F4D7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3361900515"/>
                  </a:ext>
                </a:extLst>
              </a:tr>
              <a:tr h="693822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Testing soil to determine the presence or absences of microbes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Checking the spacecraft for signs of beneficial or harmful bacteria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823720" algn="l"/>
                        </a:tabLst>
                      </a:pPr>
                      <a:r>
                        <a:rPr lang="en-US" sz="900" dirty="0">
                          <a:effectLst/>
                        </a:rPr>
                        <a:t>Biologist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29254079"/>
                  </a:ext>
                </a:extLst>
              </a:tr>
              <a:tr h="696627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Robotics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Examine different Martian rocks through the use of robotic arms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Execute basic programs for unmanned rovers to gather their payloads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Computer Scientists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Mechanical Engineer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2610531131"/>
                  </a:ext>
                </a:extLst>
              </a:tr>
              <a:tr h="709240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Communications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Provide communications support between astronauts and Mission Control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Discover and reprogram missing communication satellites</a:t>
                      </a:r>
                    </a:p>
                    <a:p>
                      <a:pPr marL="96520" marR="0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Communications Engineer 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CAPCOM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2364007761"/>
                  </a:ext>
                </a:extLst>
              </a:tr>
              <a:tr h="696628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Geology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Examine different Martian rocks for key elements and minerals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Research and map possible dig sites for important minerals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Geologist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69338062"/>
                  </a:ext>
                </a:extLst>
              </a:tr>
              <a:tr h="696627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en-US" sz="14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Work hand in hand with their peers to ensure safe conditions for all team members on the spacecraft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Manage life support emergencies as they emerge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Systems Engineer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Technical Specialist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2060507653"/>
                  </a:ext>
                </a:extLst>
              </a:tr>
              <a:tr h="643041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Monitor the health of the crew with a focus on radiation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Run various diagnostics on different team members, blood pressure, monitoring radiation, and heart rate 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Doctor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Nurse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3038559662"/>
                  </a:ext>
                </a:extLst>
              </a:tr>
              <a:tr h="693822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Navigation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Calculate and plot the course for the Spacecraft to reach and navigate to Mars from </a:t>
                      </a:r>
                      <a:r>
                        <a:rPr lang="en-US" sz="900" dirty="0" err="1">
                          <a:effectLst/>
                        </a:rPr>
                        <a:t>Phobos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Perform critical pre-flight checks to ensure the MTV is ready to fly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Pilot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Commander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874740935"/>
                  </a:ext>
                </a:extLst>
              </a:tr>
              <a:tr h="618360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ROV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Rover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Build and test a remotely operated vehicle (R.O.V.) to search Mars for signs of water, installing critical equipment and components and retrieving data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Mechanical Engineer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Electrical Engineer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979850640"/>
                  </a:ext>
                </a:extLst>
              </a:tr>
              <a:tr h="660901"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</a:t>
                      </a: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r>
                        <a:rPr lang="en-US" sz="14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Weather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Locate a missing satellite and track other objects in the Martian sky.</a:t>
                      </a:r>
                    </a:p>
                    <a:p>
                      <a:pPr marL="342900" marR="0" lvl="0" indent="-34290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Track and observe dust storms on the Mars surface.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Space Weather Forecaster</a:t>
                      </a:r>
                    </a:p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983740" algn="l"/>
                        </a:tabLst>
                      </a:pPr>
                      <a:r>
                        <a:rPr lang="en-US" sz="900" dirty="0">
                          <a:effectLst/>
                        </a:rPr>
                        <a:t>Meteorologist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/>
                </a:tc>
                <a:extLst>
                  <a:ext uri="{0D108BD9-81ED-4DB2-BD59-A6C34878D82A}">
                    <a16:rowId xmlns:a16="http://schemas.microsoft.com/office/drawing/2014/main" val="315774933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28" y="580942"/>
            <a:ext cx="763655" cy="615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293" y="1296804"/>
            <a:ext cx="789952" cy="639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163" y="1981213"/>
            <a:ext cx="764220" cy="618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5283" y="2699402"/>
            <a:ext cx="758962" cy="614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2620" y="3387786"/>
            <a:ext cx="731625" cy="5954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2620" y="4101724"/>
            <a:ext cx="747816" cy="605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8245" y="4752227"/>
            <a:ext cx="742191" cy="603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7772" y="5410697"/>
            <a:ext cx="732664" cy="5908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7772" y="6056417"/>
            <a:ext cx="732664" cy="59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20787"/>
              </p:ext>
            </p:extLst>
          </p:nvPr>
        </p:nvGraphicFramePr>
        <p:xfrm>
          <a:off x="685800" y="2141538"/>
          <a:ext cx="1013142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soil to determine the presence or absences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microbes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the spacecraft for signs of beneficial or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harmful bacteria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Biologist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174" y="3128794"/>
            <a:ext cx="1968254" cy="15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8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46669"/>
              </p:ext>
            </p:extLst>
          </p:nvPr>
        </p:nvGraphicFramePr>
        <p:xfrm>
          <a:off x="685800" y="2141538"/>
          <a:ext cx="1013142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Robotics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 different Martian rocks through the use of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robotic arms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 basic programs for unmanned rovers to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gather their payloads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Scientist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Engineer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900" y="3167944"/>
            <a:ext cx="2168954" cy="175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0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62890"/>
              </p:ext>
            </p:extLst>
          </p:nvPr>
        </p:nvGraphicFramePr>
        <p:xfrm>
          <a:off x="685800" y="2141538"/>
          <a:ext cx="1013142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communications support between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astronauts and Mission Control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Discover and reprogram missing communication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Scientist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Engineer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22" y="3148553"/>
            <a:ext cx="2265480" cy="183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0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960701"/>
              </p:ext>
            </p:extLst>
          </p:nvPr>
        </p:nvGraphicFramePr>
        <p:xfrm>
          <a:off x="685800" y="2141538"/>
          <a:ext cx="1013142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Geology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 different Martian rocks for key elements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minerals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map possible dig sites for important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Geologist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28" y="3112320"/>
            <a:ext cx="1989298" cy="16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5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91921"/>
              </p:ext>
            </p:extLst>
          </p:nvPr>
        </p:nvGraphicFramePr>
        <p:xfrm>
          <a:off x="685800" y="2141538"/>
          <a:ext cx="1013142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hand in hand with their peers to ensure safe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conditions for all team members on the spacecraft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life support emergencies as they emerge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Systems Engineer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Specialist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52" y="3134954"/>
            <a:ext cx="1962641" cy="159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1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307554"/>
              </p:ext>
            </p:extLst>
          </p:nvPr>
        </p:nvGraphicFramePr>
        <p:xfrm>
          <a:off x="685800" y="2141538"/>
          <a:ext cx="1013142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  <a:p>
                      <a:r>
                        <a:rPr lang="en-US" dirty="0"/>
                        <a:t>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 the health of the crew with a focus on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radiation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various diagnostics on different team members,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blood pressure, monitoring radiation, and heart rate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Nurse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011" y="3170406"/>
            <a:ext cx="2215894" cy="17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0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nav</a:t>
            </a:r>
            <a:r>
              <a:rPr lang="en-US" dirty="0"/>
              <a:t>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358636"/>
              </p:ext>
            </p:extLst>
          </p:nvPr>
        </p:nvGraphicFramePr>
        <p:xfrm>
          <a:off x="685800" y="2141538"/>
          <a:ext cx="1013142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NAV</a:t>
                      </a:r>
                    </a:p>
                    <a:p>
                      <a:r>
                        <a:rPr lang="en-US" dirty="0"/>
                        <a:t>Navigation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and plot the course for the Spacecraft to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reach and navigate to Mars from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Phobos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critical pre-flight checks to ensure the MTV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ready to fly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Commander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676" y="3155755"/>
            <a:ext cx="2194949" cy="17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1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ROV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43530"/>
              </p:ext>
            </p:extLst>
          </p:nvPr>
        </p:nvGraphicFramePr>
        <p:xfrm>
          <a:off x="685800" y="2141537"/>
          <a:ext cx="10131426" cy="262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10036148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19630062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376234259"/>
                    </a:ext>
                  </a:extLst>
                </a:gridCol>
              </a:tblGrid>
              <a:tr h="40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0477"/>
                  </a:ext>
                </a:extLst>
              </a:tr>
              <a:tr h="2219310">
                <a:tc>
                  <a:txBody>
                    <a:bodyPr/>
                    <a:lstStyle/>
                    <a:p>
                      <a:r>
                        <a:rPr lang="en-US" dirty="0"/>
                        <a:t>ROV</a:t>
                      </a:r>
                    </a:p>
                    <a:p>
                      <a:r>
                        <a:rPr lang="en-US" dirty="0"/>
                        <a:t>Rover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and test a remotely operated vehicle (R.O.V.)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search Mars for signs of water, installing critical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and components and retrieving data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Engineer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Electrical Engineer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5487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059" y="3089407"/>
            <a:ext cx="1968254" cy="15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76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3012</TotalTime>
  <Words>558</Words>
  <Application>Microsoft Office PowerPoint</Application>
  <PresentationFormat>Widescreen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Celestial</vt:lpstr>
      <vt:lpstr>Expedition Mars</vt:lpstr>
      <vt:lpstr>Bio team</vt:lpstr>
      <vt:lpstr>Bot team</vt:lpstr>
      <vt:lpstr>com team</vt:lpstr>
      <vt:lpstr>geo team</vt:lpstr>
      <vt:lpstr>LS team</vt:lpstr>
      <vt:lpstr>med team</vt:lpstr>
      <vt:lpstr> nav team</vt:lpstr>
      <vt:lpstr> ROV team</vt:lpstr>
      <vt:lpstr>weather  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Expedition Mars</dc:title>
  <dc:creator>Denise Kopecky</dc:creator>
  <cp:lastModifiedBy>Brigitte Redman</cp:lastModifiedBy>
  <cp:revision>10</cp:revision>
  <dcterms:created xsi:type="dcterms:W3CDTF">2016-08-22T18:33:22Z</dcterms:created>
  <dcterms:modified xsi:type="dcterms:W3CDTF">2017-12-07T17:11:43Z</dcterms:modified>
</cp:coreProperties>
</file>